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315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38738-3617-45B0-86E1-A2BCE8B91648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0D9C-667F-4AF4-A7B7-35DBD46D33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1611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38738-3617-45B0-86E1-A2BCE8B91648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0D9C-667F-4AF4-A7B7-35DBD46D33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3118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38738-3617-45B0-86E1-A2BCE8B91648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0D9C-667F-4AF4-A7B7-35DBD46D33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9894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38738-3617-45B0-86E1-A2BCE8B91648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0D9C-667F-4AF4-A7B7-35DBD46D33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4487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38738-3617-45B0-86E1-A2BCE8B91648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0D9C-667F-4AF4-A7B7-35DBD46D33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66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38738-3617-45B0-86E1-A2BCE8B91648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0D9C-667F-4AF4-A7B7-35DBD46D33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1066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38738-3617-45B0-86E1-A2BCE8B91648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0D9C-667F-4AF4-A7B7-35DBD46D33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3315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38738-3617-45B0-86E1-A2BCE8B91648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0D9C-667F-4AF4-A7B7-35DBD46D33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914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38738-3617-45B0-86E1-A2BCE8B91648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0D9C-667F-4AF4-A7B7-35DBD46D33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703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38738-3617-45B0-86E1-A2BCE8B91648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0D9C-667F-4AF4-A7B7-35DBD46D33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075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38738-3617-45B0-86E1-A2BCE8B91648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960D9C-667F-4AF4-A7B7-35DBD46D33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1352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F38738-3617-45B0-86E1-A2BCE8B91648}" type="datetimeFigureOut">
              <a:rPr lang="ru-RU" smtClean="0"/>
              <a:t>02.10.2017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960D9C-667F-4AF4-A7B7-35DBD46D339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9453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025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«</a:t>
            </a:r>
            <a:r>
              <a:rPr lang="ru-RU" dirty="0"/>
              <a:t>Юные добровольцы»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0228" y="1008095"/>
            <a:ext cx="4860032" cy="3240361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/>
              <a:t>30.09.17</a:t>
            </a:r>
            <a:r>
              <a:rPr lang="ru-RU" dirty="0" smtClean="0"/>
              <a:t>.</a:t>
            </a:r>
            <a:r>
              <a:rPr lang="ru-RU" dirty="0"/>
              <a:t> Кадеты отряда «Крыло ангела» посетили педагогов, находящихся на заслуженном отдыхе: </a:t>
            </a:r>
            <a:r>
              <a:rPr lang="ru-RU" dirty="0" err="1"/>
              <a:t>Курбеева</a:t>
            </a:r>
            <a:r>
              <a:rPr lang="ru-RU" dirty="0"/>
              <a:t> М.Х., Лебедева В.А. и Недошивину Л.А., ветеранов ВОВ Тюрину Т.П. и </a:t>
            </a:r>
            <a:r>
              <a:rPr lang="ru-RU" dirty="0" err="1"/>
              <a:t>Гумерова</a:t>
            </a:r>
            <a:r>
              <a:rPr lang="ru-RU" dirty="0"/>
              <a:t> М.Г., </a:t>
            </a:r>
            <a:r>
              <a:rPr lang="ru-RU" dirty="0" err="1"/>
              <a:t>Черечукину</a:t>
            </a:r>
            <a:r>
              <a:rPr lang="ru-RU" dirty="0"/>
              <a:t> П.П. и ветеранов микрорайона. Поздравили их с Международным днем пожилых людей, а также пригласили на предстоящие торжественные мероприятия, посвященные Дню пожилых людей и Дню учителя.</a:t>
            </a:r>
          </a:p>
          <a:p>
            <a:endParaRPr lang="ru-RU" dirty="0"/>
          </a:p>
        </p:txBody>
      </p:sp>
      <p:pic>
        <p:nvPicPr>
          <p:cNvPr id="1026" name="Picture 2" descr="D:\Desktop\юные добровольцы пожилым\IMG_132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5270" y="1196752"/>
            <a:ext cx="3922183" cy="2614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esktop\юные добровольцы пожилым\IMG_135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36" r="15585"/>
          <a:stretch/>
        </p:blipFill>
        <p:spPr bwMode="auto">
          <a:xfrm>
            <a:off x="-1" y="4075366"/>
            <a:ext cx="3321425" cy="2597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Desktop\юные добровольцы пожилым\IMG_20170928_17010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6362" y="4094493"/>
            <a:ext cx="1956018" cy="2608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Desktop\юные добровольцы пожилым\IMG_20170929_12573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1041" y="4126923"/>
            <a:ext cx="3419872" cy="256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068562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70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«Юные добровольцы»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«Юные добровольцы» </dc:title>
  <dc:creator>Admin</dc:creator>
  <cp:lastModifiedBy>Admin</cp:lastModifiedBy>
  <cp:revision>1</cp:revision>
  <dcterms:created xsi:type="dcterms:W3CDTF">2017-10-02T04:58:18Z</dcterms:created>
  <dcterms:modified xsi:type="dcterms:W3CDTF">2017-10-02T04:58:32Z</dcterms:modified>
</cp:coreProperties>
</file>